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2" strictFirstAndLastChars="0" saveSubsetFonts="1" autoCompressPictures="0">
  <p:sldMasterIdLst>
    <p:sldMasterId id="2147483659" r:id="rId4"/>
  </p:sldMasterIdLst>
  <p:notesMasterIdLst>
    <p:notesMasterId r:id="rId8"/>
  </p:notesMasterIdLst>
  <p:sldIdLst>
    <p:sldId id="257" r:id="rId5"/>
    <p:sldId id="258" r:id="rId6"/>
    <p:sldId id="259" r:id="rId7"/>
  </p:sldIdLst>
  <p:sldSz cx="13716000" cy="17145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28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28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28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28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28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28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28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28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28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5400" userDrawn="1">
          <p15:clr>
            <a:srgbClr val="A4A3A4"/>
          </p15:clr>
        </p15:guide>
        <p15:guide id="2" pos="432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79AE760-BD40-EA45-85D5-F751473F6A23}" v="23" dt="2024-05-28T20:51:18.17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>
      <p:cViewPr varScale="1">
        <p:scale>
          <a:sx n="48" d="100"/>
          <a:sy n="48" d="100"/>
        </p:scale>
        <p:origin x="3344" y="232"/>
      </p:cViewPr>
      <p:guideLst>
        <p:guide orient="horz" pos="5400"/>
        <p:guide pos="43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heme" Target="theme/theme1.xml"/><Relationship Id="rId5" Type="http://schemas.openxmlformats.org/officeDocument/2006/relationships/slide" Target="slides/slide1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presProps" Target="presProps.xml"/><Relationship Id="rId14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Paula Soto Cornejo" userId="9056df9e-de8d-4148-8fad-9ba004cb232b" providerId="ADAL" clId="{E79AE760-BD40-EA45-85D5-F751473F6A23}"/>
    <pc:docChg chg="custSel modSld">
      <pc:chgData name="Paula Soto Cornejo" userId="9056df9e-de8d-4148-8fad-9ba004cb232b" providerId="ADAL" clId="{E79AE760-BD40-EA45-85D5-F751473F6A23}" dt="2024-05-28T20:51:41.947" v="31" actId="34135"/>
      <pc:docMkLst>
        <pc:docMk/>
      </pc:docMkLst>
      <pc:sldChg chg="addSp delSp modSp mod">
        <pc:chgData name="Paula Soto Cornejo" userId="9056df9e-de8d-4148-8fad-9ba004cb232b" providerId="ADAL" clId="{E79AE760-BD40-EA45-85D5-F751473F6A23}" dt="2024-05-28T20:50:29.916" v="13" actId="34135"/>
        <pc:sldMkLst>
          <pc:docMk/>
          <pc:sldMk cId="1291608958" sldId="257"/>
        </pc:sldMkLst>
        <pc:picChg chg="add mod">
          <ac:chgData name="Paula Soto Cornejo" userId="9056df9e-de8d-4148-8fad-9ba004cb232b" providerId="ADAL" clId="{E79AE760-BD40-EA45-85D5-F751473F6A23}" dt="2024-05-28T20:50:20.630" v="11" actId="34135"/>
          <ac:picMkLst>
            <pc:docMk/>
            <pc:sldMk cId="1291608958" sldId="257"/>
            <ac:picMk id="3" creationId="{6BF6C568-A726-6450-A042-EA0E53D76FAA}"/>
          </ac:picMkLst>
        </pc:picChg>
        <pc:picChg chg="mod">
          <ac:chgData name="Paula Soto Cornejo" userId="9056df9e-de8d-4148-8fad-9ba004cb232b" providerId="ADAL" clId="{E79AE760-BD40-EA45-85D5-F751473F6A23}" dt="2024-05-28T20:50:25.862" v="12" actId="34135"/>
          <ac:picMkLst>
            <pc:docMk/>
            <pc:sldMk cId="1291608958" sldId="257"/>
            <ac:picMk id="4" creationId="{D52FDCA3-7722-D336-BD46-81489193FE2A}"/>
          </ac:picMkLst>
        </pc:picChg>
        <pc:picChg chg="mod">
          <ac:chgData name="Paula Soto Cornejo" userId="9056df9e-de8d-4148-8fad-9ba004cb232b" providerId="ADAL" clId="{E79AE760-BD40-EA45-85D5-F751473F6A23}" dt="2024-05-28T20:50:25.862" v="12" actId="34135"/>
          <ac:picMkLst>
            <pc:docMk/>
            <pc:sldMk cId="1291608958" sldId="257"/>
            <ac:picMk id="5" creationId="{2BCCAFC6-6BB7-33A4-2E0B-6EA0B986E4BA}"/>
          </ac:picMkLst>
        </pc:picChg>
        <pc:picChg chg="del">
          <ac:chgData name="Paula Soto Cornejo" userId="9056df9e-de8d-4148-8fad-9ba004cb232b" providerId="ADAL" clId="{E79AE760-BD40-EA45-85D5-F751473F6A23}" dt="2024-05-28T20:49:41.611" v="0" actId="478"/>
          <ac:picMkLst>
            <pc:docMk/>
            <pc:sldMk cId="1291608958" sldId="257"/>
            <ac:picMk id="6" creationId="{00042C36-5BE0-E98F-83BA-8747772D5A6B}"/>
          </ac:picMkLst>
        </pc:picChg>
        <pc:picChg chg="mod">
          <ac:chgData name="Paula Soto Cornejo" userId="9056df9e-de8d-4148-8fad-9ba004cb232b" providerId="ADAL" clId="{E79AE760-BD40-EA45-85D5-F751473F6A23}" dt="2024-05-28T20:50:29.916" v="13" actId="34135"/>
          <ac:picMkLst>
            <pc:docMk/>
            <pc:sldMk cId="1291608958" sldId="257"/>
            <ac:picMk id="7" creationId="{A1C8C589-F2A3-99D6-0083-E4ECE38D8C32}"/>
          </ac:picMkLst>
        </pc:picChg>
        <pc:picChg chg="mod">
          <ac:chgData name="Paula Soto Cornejo" userId="9056df9e-de8d-4148-8fad-9ba004cb232b" providerId="ADAL" clId="{E79AE760-BD40-EA45-85D5-F751473F6A23}" dt="2024-05-28T20:50:29.916" v="13" actId="34135"/>
          <ac:picMkLst>
            <pc:docMk/>
            <pc:sldMk cId="1291608958" sldId="257"/>
            <ac:picMk id="8" creationId="{B1EAFD5B-B19D-67E9-9B8B-3D06BAFA33AD}"/>
          </ac:picMkLst>
        </pc:picChg>
      </pc:sldChg>
      <pc:sldChg chg="addSp delSp modSp mod">
        <pc:chgData name="Paula Soto Cornejo" userId="9056df9e-de8d-4148-8fad-9ba004cb232b" providerId="ADAL" clId="{E79AE760-BD40-EA45-85D5-F751473F6A23}" dt="2024-05-28T20:51:41.947" v="31" actId="34135"/>
        <pc:sldMkLst>
          <pc:docMk/>
          <pc:sldMk cId="1718426428" sldId="258"/>
        </pc:sldMkLst>
        <pc:picChg chg="add mod">
          <ac:chgData name="Paula Soto Cornejo" userId="9056df9e-de8d-4148-8fad-9ba004cb232b" providerId="ADAL" clId="{E79AE760-BD40-EA45-85D5-F751473F6A23}" dt="2024-05-28T20:51:35.161" v="30" actId="34135"/>
          <ac:picMkLst>
            <pc:docMk/>
            <pc:sldMk cId="1718426428" sldId="258"/>
            <ac:picMk id="3" creationId="{FBB60F20-F8D7-2C31-66BF-F3E427AF9FFB}"/>
          </ac:picMkLst>
        </pc:picChg>
        <pc:picChg chg="mod">
          <ac:chgData name="Paula Soto Cornejo" userId="9056df9e-de8d-4148-8fad-9ba004cb232b" providerId="ADAL" clId="{E79AE760-BD40-EA45-85D5-F751473F6A23}" dt="2024-05-28T20:51:41.947" v="31" actId="34135"/>
          <ac:picMkLst>
            <pc:docMk/>
            <pc:sldMk cId="1718426428" sldId="258"/>
            <ac:picMk id="4" creationId="{C65E3AA1-8645-DA5E-327B-305CB04974C7}"/>
          </ac:picMkLst>
        </pc:picChg>
        <pc:picChg chg="del">
          <ac:chgData name="Paula Soto Cornejo" userId="9056df9e-de8d-4148-8fad-9ba004cb232b" providerId="ADAL" clId="{E79AE760-BD40-EA45-85D5-F751473F6A23}" dt="2024-05-28T20:50:35.808" v="14" actId="478"/>
          <ac:picMkLst>
            <pc:docMk/>
            <pc:sldMk cId="1718426428" sldId="258"/>
            <ac:picMk id="6" creationId="{AF6E6F53-F64E-98E3-F714-D2240E234568}"/>
          </ac:picMkLst>
        </pc:picChg>
        <pc:picChg chg="mod">
          <ac:chgData name="Paula Soto Cornejo" userId="9056df9e-de8d-4148-8fad-9ba004cb232b" providerId="ADAL" clId="{E79AE760-BD40-EA45-85D5-F751473F6A23}" dt="2024-05-28T20:51:41.947" v="31" actId="34135"/>
          <ac:picMkLst>
            <pc:docMk/>
            <pc:sldMk cId="1718426428" sldId="258"/>
            <ac:picMk id="7" creationId="{70AA5F0B-6670-DBB1-66BA-233C4EB66B26}"/>
          </ac:picMkLst>
        </pc:picChg>
        <pc:picChg chg="mod">
          <ac:chgData name="Paula Soto Cornejo" userId="9056df9e-de8d-4148-8fad-9ba004cb232b" providerId="ADAL" clId="{E79AE760-BD40-EA45-85D5-F751473F6A23}" dt="2024-05-28T20:51:41.947" v="31" actId="34135"/>
          <ac:picMkLst>
            <pc:docMk/>
            <pc:sldMk cId="1718426428" sldId="258"/>
            <ac:picMk id="9" creationId="{11820525-8188-3C13-3BE4-D2FD019D3564}"/>
          </ac:picMkLst>
        </pc:picChg>
      </pc:sldChg>
      <pc:sldChg chg="addSp delSp modSp mod">
        <pc:chgData name="Paula Soto Cornejo" userId="9056df9e-de8d-4148-8fad-9ba004cb232b" providerId="ADAL" clId="{E79AE760-BD40-EA45-85D5-F751473F6A23}" dt="2024-05-28T20:51:31.078" v="29" actId="34135"/>
        <pc:sldMkLst>
          <pc:docMk/>
          <pc:sldMk cId="3131981366" sldId="259"/>
        </pc:sldMkLst>
        <pc:picChg chg="add mod">
          <ac:chgData name="Paula Soto Cornejo" userId="9056df9e-de8d-4148-8fad-9ba004cb232b" providerId="ADAL" clId="{E79AE760-BD40-EA45-85D5-F751473F6A23}" dt="2024-05-28T20:51:21.479" v="27" actId="34135"/>
          <ac:picMkLst>
            <pc:docMk/>
            <pc:sldMk cId="3131981366" sldId="259"/>
            <ac:picMk id="2" creationId="{55A697AD-CB43-9AEC-FBB6-659A88B338DD}"/>
          </ac:picMkLst>
        </pc:picChg>
        <pc:picChg chg="mod">
          <ac:chgData name="Paula Soto Cornejo" userId="9056df9e-de8d-4148-8fad-9ba004cb232b" providerId="ADAL" clId="{E79AE760-BD40-EA45-85D5-F751473F6A23}" dt="2024-05-28T20:51:27.827" v="28" actId="34135"/>
          <ac:picMkLst>
            <pc:docMk/>
            <pc:sldMk cId="3131981366" sldId="259"/>
            <ac:picMk id="4" creationId="{7B44234B-DDEA-71C2-2609-1D23A7A8E171}"/>
          </ac:picMkLst>
        </pc:picChg>
        <pc:picChg chg="mod">
          <ac:chgData name="Paula Soto Cornejo" userId="9056df9e-de8d-4148-8fad-9ba004cb232b" providerId="ADAL" clId="{E79AE760-BD40-EA45-85D5-F751473F6A23}" dt="2024-05-28T20:51:27.827" v="28" actId="34135"/>
          <ac:picMkLst>
            <pc:docMk/>
            <pc:sldMk cId="3131981366" sldId="259"/>
            <ac:picMk id="5" creationId="{569AE07B-FC3B-F392-7EA1-822695FBAD97}"/>
          </ac:picMkLst>
        </pc:picChg>
        <pc:picChg chg="del">
          <ac:chgData name="Paula Soto Cornejo" userId="9056df9e-de8d-4148-8fad-9ba004cb232b" providerId="ADAL" clId="{E79AE760-BD40-EA45-85D5-F751473F6A23}" dt="2024-05-28T20:51:17.702" v="25" actId="478"/>
          <ac:picMkLst>
            <pc:docMk/>
            <pc:sldMk cId="3131981366" sldId="259"/>
            <ac:picMk id="6" creationId="{0466E013-D721-1754-B396-CE0C74B6A8D6}"/>
          </ac:picMkLst>
        </pc:picChg>
        <pc:picChg chg="mod">
          <ac:chgData name="Paula Soto Cornejo" userId="9056df9e-de8d-4148-8fad-9ba004cb232b" providerId="ADAL" clId="{E79AE760-BD40-EA45-85D5-F751473F6A23}" dt="2024-05-28T20:51:31.078" v="29" actId="34135"/>
          <ac:picMkLst>
            <pc:docMk/>
            <pc:sldMk cId="3131981366" sldId="259"/>
            <ac:picMk id="8" creationId="{9530EC90-D6F1-70A2-27D0-7A80D395F5E6}"/>
          </ac:picMkLst>
        </pc:picChg>
        <pc:picChg chg="mod">
          <ac:chgData name="Paula Soto Cornejo" userId="9056df9e-de8d-4148-8fad-9ba004cb232b" providerId="ADAL" clId="{E79AE760-BD40-EA45-85D5-F751473F6A23}" dt="2024-05-28T20:51:31.078" v="29" actId="34135"/>
          <ac:picMkLst>
            <pc:docMk/>
            <pc:sldMk cId="3131981366" sldId="259"/>
            <ac:picMk id="10" creationId="{F43CC56B-0875-FF49-0EF1-6CEF2251510D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2193925" y="1143000"/>
            <a:ext cx="247015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L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‹Nº›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28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28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28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28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28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28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28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28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28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iapositiva de título" type="title">
  <p:cSld name="TITLE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3"/>
          <p:cNvSpPr txBox="1">
            <a:spLocks noGrp="1"/>
          </p:cNvSpPr>
          <p:nvPr>
            <p:ph type="ctrTitle"/>
          </p:nvPr>
        </p:nvSpPr>
        <p:spPr>
          <a:xfrm>
            <a:off x="1714500" y="2805908"/>
            <a:ext cx="10287000" cy="596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1878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s-MX"/>
              <a:t>Haz clic para modificar el estilo de título del patrón</a:t>
            </a:r>
            <a:endParaRPr/>
          </a:p>
        </p:txBody>
      </p:sp>
      <p:sp>
        <p:nvSpPr>
          <p:cNvPr id="23" name="Google Shape;23;p3"/>
          <p:cNvSpPr txBox="1">
            <a:spLocks noGrp="1"/>
          </p:cNvSpPr>
          <p:nvPr>
            <p:ph type="subTitle" idx="1"/>
          </p:nvPr>
        </p:nvSpPr>
        <p:spPr>
          <a:xfrm>
            <a:off x="1714500" y="9005094"/>
            <a:ext cx="10287000" cy="41394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lnSpc>
                <a:spcPct val="90000"/>
              </a:lnSpc>
              <a:spcBef>
                <a:spcPts val="313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751"/>
            </a:lvl1pPr>
            <a:lvl2pPr lvl="1" algn="ctr">
              <a:lnSpc>
                <a:spcPct val="90000"/>
              </a:lnSpc>
              <a:spcBef>
                <a:spcPts val="157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626"/>
            </a:lvl2pPr>
            <a:lvl3pPr lvl="2" algn="ctr">
              <a:lnSpc>
                <a:spcPct val="90000"/>
              </a:lnSpc>
              <a:spcBef>
                <a:spcPts val="157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563"/>
            </a:lvl3pPr>
            <a:lvl4pPr lvl="3" algn="ctr">
              <a:lnSpc>
                <a:spcPct val="90000"/>
              </a:lnSpc>
              <a:spcBef>
                <a:spcPts val="157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501"/>
            </a:lvl4pPr>
            <a:lvl5pPr lvl="4" algn="ctr">
              <a:lnSpc>
                <a:spcPct val="90000"/>
              </a:lnSpc>
              <a:spcBef>
                <a:spcPts val="157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501"/>
            </a:lvl5pPr>
            <a:lvl6pPr lvl="5" algn="ctr">
              <a:lnSpc>
                <a:spcPct val="90000"/>
              </a:lnSpc>
              <a:spcBef>
                <a:spcPts val="157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501"/>
            </a:lvl6pPr>
            <a:lvl7pPr lvl="6" algn="ctr">
              <a:lnSpc>
                <a:spcPct val="90000"/>
              </a:lnSpc>
              <a:spcBef>
                <a:spcPts val="157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501"/>
            </a:lvl7pPr>
            <a:lvl8pPr lvl="7" algn="ctr">
              <a:lnSpc>
                <a:spcPct val="90000"/>
              </a:lnSpc>
              <a:spcBef>
                <a:spcPts val="157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501"/>
            </a:lvl8pPr>
            <a:lvl9pPr lvl="8" algn="ctr">
              <a:lnSpc>
                <a:spcPct val="90000"/>
              </a:lnSpc>
              <a:spcBef>
                <a:spcPts val="157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501"/>
            </a:lvl9pPr>
          </a:lstStyle>
          <a:p>
            <a:r>
              <a:rPr lang="es-MX"/>
              <a:t>Haz clic para editar el estilo de subtítulo del patrón</a:t>
            </a:r>
            <a:endParaRPr/>
          </a:p>
        </p:txBody>
      </p:sp>
      <p:sp>
        <p:nvSpPr>
          <p:cNvPr id="24" name="Google Shape;24;p3"/>
          <p:cNvSpPr txBox="1">
            <a:spLocks noGrp="1"/>
          </p:cNvSpPr>
          <p:nvPr>
            <p:ph type="dt" idx="10"/>
          </p:nvPr>
        </p:nvSpPr>
        <p:spPr>
          <a:xfrm>
            <a:off x="942975" y="15890876"/>
            <a:ext cx="3086100" cy="9128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3"/>
          <p:cNvSpPr txBox="1">
            <a:spLocks noGrp="1"/>
          </p:cNvSpPr>
          <p:nvPr>
            <p:ph type="ftr" idx="11"/>
          </p:nvPr>
        </p:nvSpPr>
        <p:spPr>
          <a:xfrm>
            <a:off x="4543426" y="15890876"/>
            <a:ext cx="4629150" cy="9128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" name="Google Shape;26;p3"/>
          <p:cNvSpPr txBox="1">
            <a:spLocks noGrp="1"/>
          </p:cNvSpPr>
          <p:nvPr>
            <p:ph type="sldNum" idx="12"/>
          </p:nvPr>
        </p:nvSpPr>
        <p:spPr>
          <a:xfrm>
            <a:off x="9686926" y="15890876"/>
            <a:ext cx="3086100" cy="9128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fld id="{00000000-1234-1234-1234-123412341234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ítulo vertical y texto" type="vertTitleAndTx">
  <p:cSld name="VERTICAL_TITLE_AND_VERTICAL_TEXT"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2"/>
          <p:cNvSpPr txBox="1">
            <a:spLocks noGrp="1"/>
          </p:cNvSpPr>
          <p:nvPr>
            <p:ph type="title"/>
          </p:nvPr>
        </p:nvSpPr>
        <p:spPr>
          <a:xfrm rot="5400000">
            <a:off x="4029472" y="6698853"/>
            <a:ext cx="14529595" cy="29575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s-MX"/>
              <a:t>Haz clic para modificar el estilo de título del patrón</a:t>
            </a:r>
            <a:endParaRPr/>
          </a:p>
        </p:txBody>
      </p:sp>
      <p:sp>
        <p:nvSpPr>
          <p:cNvPr id="80" name="Google Shape;80;p12"/>
          <p:cNvSpPr txBox="1">
            <a:spLocks noGrp="1"/>
          </p:cNvSpPr>
          <p:nvPr>
            <p:ph type="body" idx="1"/>
          </p:nvPr>
        </p:nvSpPr>
        <p:spPr>
          <a:xfrm rot="5400000">
            <a:off x="-1971278" y="3827068"/>
            <a:ext cx="14529595" cy="87010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143074" lvl="0" indent="-107306" algn="l">
              <a:lnSpc>
                <a:spcPct val="90000"/>
              </a:lnSpc>
              <a:spcBef>
                <a:spcPts val="313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286148" lvl="1" indent="-107306" algn="l">
              <a:lnSpc>
                <a:spcPct val="90000"/>
              </a:lnSpc>
              <a:spcBef>
                <a:spcPts val="15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429223" lvl="2" indent="-107306" algn="l">
              <a:lnSpc>
                <a:spcPct val="90000"/>
              </a:lnSpc>
              <a:spcBef>
                <a:spcPts val="15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572297" lvl="3" indent="-107306" algn="l">
              <a:lnSpc>
                <a:spcPct val="90000"/>
              </a:lnSpc>
              <a:spcBef>
                <a:spcPts val="15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715371" lvl="4" indent="-107306" algn="l">
              <a:lnSpc>
                <a:spcPct val="90000"/>
              </a:lnSpc>
              <a:spcBef>
                <a:spcPts val="15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858445" lvl="5" indent="-107306" algn="l">
              <a:lnSpc>
                <a:spcPct val="90000"/>
              </a:lnSpc>
              <a:spcBef>
                <a:spcPts val="15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1001519" lvl="6" indent="-107306" algn="l">
              <a:lnSpc>
                <a:spcPct val="90000"/>
              </a:lnSpc>
              <a:spcBef>
                <a:spcPts val="15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1144594" lvl="7" indent="-107306" algn="l">
              <a:lnSpc>
                <a:spcPct val="90000"/>
              </a:lnSpc>
              <a:spcBef>
                <a:spcPts val="15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1287668" lvl="8" indent="-107306" algn="l">
              <a:lnSpc>
                <a:spcPct val="90000"/>
              </a:lnSpc>
              <a:spcBef>
                <a:spcPts val="15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81" name="Google Shape;81;p12"/>
          <p:cNvSpPr txBox="1">
            <a:spLocks noGrp="1"/>
          </p:cNvSpPr>
          <p:nvPr>
            <p:ph type="dt" idx="10"/>
          </p:nvPr>
        </p:nvSpPr>
        <p:spPr>
          <a:xfrm>
            <a:off x="942975" y="15890876"/>
            <a:ext cx="3086100" cy="9128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2" name="Google Shape;82;p12"/>
          <p:cNvSpPr txBox="1">
            <a:spLocks noGrp="1"/>
          </p:cNvSpPr>
          <p:nvPr>
            <p:ph type="ftr" idx="11"/>
          </p:nvPr>
        </p:nvSpPr>
        <p:spPr>
          <a:xfrm>
            <a:off x="4543426" y="15890876"/>
            <a:ext cx="4629150" cy="9128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3" name="Google Shape;83;p12"/>
          <p:cNvSpPr txBox="1">
            <a:spLocks noGrp="1"/>
          </p:cNvSpPr>
          <p:nvPr>
            <p:ph type="sldNum" idx="12"/>
          </p:nvPr>
        </p:nvSpPr>
        <p:spPr>
          <a:xfrm>
            <a:off x="9686926" y="15890876"/>
            <a:ext cx="3086100" cy="9128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fld id="{00000000-1234-1234-1234-123412341234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Encabezado de sección" type="secHead">
  <p:cSld name="SECTION_HEADER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4"/>
          <p:cNvSpPr txBox="1">
            <a:spLocks noGrp="1"/>
          </p:cNvSpPr>
          <p:nvPr>
            <p:ph type="title"/>
          </p:nvPr>
        </p:nvSpPr>
        <p:spPr>
          <a:xfrm>
            <a:off x="935831" y="4274347"/>
            <a:ext cx="11830050" cy="7131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1878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s-MX"/>
              <a:t>Haz clic para modificar el estilo de título del patrón</a:t>
            </a:r>
            <a:endParaRPr/>
          </a:p>
        </p:txBody>
      </p:sp>
      <p:sp>
        <p:nvSpPr>
          <p:cNvPr id="29" name="Google Shape;29;p4"/>
          <p:cNvSpPr txBox="1">
            <a:spLocks noGrp="1"/>
          </p:cNvSpPr>
          <p:nvPr>
            <p:ph type="body" idx="1"/>
          </p:nvPr>
        </p:nvSpPr>
        <p:spPr>
          <a:xfrm>
            <a:off x="935831" y="11473660"/>
            <a:ext cx="11830050" cy="375046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143074" lvl="0" indent="-71537" algn="l">
              <a:lnSpc>
                <a:spcPct val="90000"/>
              </a:lnSpc>
              <a:spcBef>
                <a:spcPts val="313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751">
                <a:solidFill>
                  <a:srgbClr val="888888"/>
                </a:solidFill>
              </a:defRPr>
            </a:lvl1pPr>
            <a:lvl2pPr marL="286148" lvl="1" indent="-71537" algn="l">
              <a:lnSpc>
                <a:spcPct val="90000"/>
              </a:lnSpc>
              <a:spcBef>
                <a:spcPts val="157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626">
                <a:solidFill>
                  <a:srgbClr val="888888"/>
                </a:solidFill>
              </a:defRPr>
            </a:lvl2pPr>
            <a:lvl3pPr marL="429223" lvl="2" indent="-71537" algn="l">
              <a:lnSpc>
                <a:spcPct val="90000"/>
              </a:lnSpc>
              <a:spcBef>
                <a:spcPts val="157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563">
                <a:solidFill>
                  <a:srgbClr val="888888"/>
                </a:solidFill>
              </a:defRPr>
            </a:lvl3pPr>
            <a:lvl4pPr marL="572297" lvl="3" indent="-71537" algn="l">
              <a:lnSpc>
                <a:spcPct val="90000"/>
              </a:lnSpc>
              <a:spcBef>
                <a:spcPts val="157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501">
                <a:solidFill>
                  <a:srgbClr val="888888"/>
                </a:solidFill>
              </a:defRPr>
            </a:lvl4pPr>
            <a:lvl5pPr marL="715371" lvl="4" indent="-71537" algn="l">
              <a:lnSpc>
                <a:spcPct val="90000"/>
              </a:lnSpc>
              <a:spcBef>
                <a:spcPts val="157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501">
                <a:solidFill>
                  <a:srgbClr val="888888"/>
                </a:solidFill>
              </a:defRPr>
            </a:lvl5pPr>
            <a:lvl6pPr marL="858445" lvl="5" indent="-71537" algn="l">
              <a:lnSpc>
                <a:spcPct val="90000"/>
              </a:lnSpc>
              <a:spcBef>
                <a:spcPts val="157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501">
                <a:solidFill>
                  <a:srgbClr val="888888"/>
                </a:solidFill>
              </a:defRPr>
            </a:lvl6pPr>
            <a:lvl7pPr marL="1001519" lvl="6" indent="-71537" algn="l">
              <a:lnSpc>
                <a:spcPct val="90000"/>
              </a:lnSpc>
              <a:spcBef>
                <a:spcPts val="157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501">
                <a:solidFill>
                  <a:srgbClr val="888888"/>
                </a:solidFill>
              </a:defRPr>
            </a:lvl7pPr>
            <a:lvl8pPr marL="1144594" lvl="7" indent="-71537" algn="l">
              <a:lnSpc>
                <a:spcPct val="90000"/>
              </a:lnSpc>
              <a:spcBef>
                <a:spcPts val="157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501">
                <a:solidFill>
                  <a:srgbClr val="888888"/>
                </a:solidFill>
              </a:defRPr>
            </a:lvl8pPr>
            <a:lvl9pPr marL="1287668" lvl="8" indent="-71537" algn="l">
              <a:lnSpc>
                <a:spcPct val="90000"/>
              </a:lnSpc>
              <a:spcBef>
                <a:spcPts val="157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501">
                <a:solidFill>
                  <a:srgbClr val="888888"/>
                </a:solidFill>
              </a:defRPr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30" name="Google Shape;30;p4"/>
          <p:cNvSpPr txBox="1">
            <a:spLocks noGrp="1"/>
          </p:cNvSpPr>
          <p:nvPr>
            <p:ph type="dt" idx="10"/>
          </p:nvPr>
        </p:nvSpPr>
        <p:spPr>
          <a:xfrm>
            <a:off x="942975" y="15890876"/>
            <a:ext cx="3086100" cy="9128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4"/>
          <p:cNvSpPr txBox="1">
            <a:spLocks noGrp="1"/>
          </p:cNvSpPr>
          <p:nvPr>
            <p:ph type="ftr" idx="11"/>
          </p:nvPr>
        </p:nvSpPr>
        <p:spPr>
          <a:xfrm>
            <a:off x="4543426" y="15890876"/>
            <a:ext cx="4629150" cy="9128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4"/>
          <p:cNvSpPr txBox="1">
            <a:spLocks noGrp="1"/>
          </p:cNvSpPr>
          <p:nvPr>
            <p:ph type="sldNum" idx="12"/>
          </p:nvPr>
        </p:nvSpPr>
        <p:spPr>
          <a:xfrm>
            <a:off x="9686926" y="15890876"/>
            <a:ext cx="3086100" cy="9128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fld id="{00000000-1234-1234-1234-123412341234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os objetos" type="twoObj">
  <p:cSld name="TWO_OBJECTS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5"/>
          <p:cNvSpPr txBox="1">
            <a:spLocks noGrp="1"/>
          </p:cNvSpPr>
          <p:nvPr>
            <p:ph type="title"/>
          </p:nvPr>
        </p:nvSpPr>
        <p:spPr>
          <a:xfrm>
            <a:off x="942975" y="912816"/>
            <a:ext cx="11830050" cy="33139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s-MX"/>
              <a:t>Haz clic para modificar el estilo de título del patrón</a:t>
            </a:r>
            <a:endParaRPr/>
          </a:p>
        </p:txBody>
      </p:sp>
      <p:sp>
        <p:nvSpPr>
          <p:cNvPr id="35" name="Google Shape;35;p5"/>
          <p:cNvSpPr txBox="1">
            <a:spLocks noGrp="1"/>
          </p:cNvSpPr>
          <p:nvPr>
            <p:ph type="body" idx="1"/>
          </p:nvPr>
        </p:nvSpPr>
        <p:spPr>
          <a:xfrm>
            <a:off x="942975" y="4564063"/>
            <a:ext cx="5829300" cy="108783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143074" lvl="0" indent="-107306" algn="l">
              <a:lnSpc>
                <a:spcPct val="90000"/>
              </a:lnSpc>
              <a:spcBef>
                <a:spcPts val="313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286148" lvl="1" indent="-107306" algn="l">
              <a:lnSpc>
                <a:spcPct val="90000"/>
              </a:lnSpc>
              <a:spcBef>
                <a:spcPts val="15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429223" lvl="2" indent="-107306" algn="l">
              <a:lnSpc>
                <a:spcPct val="90000"/>
              </a:lnSpc>
              <a:spcBef>
                <a:spcPts val="15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572297" lvl="3" indent="-107306" algn="l">
              <a:lnSpc>
                <a:spcPct val="90000"/>
              </a:lnSpc>
              <a:spcBef>
                <a:spcPts val="15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715371" lvl="4" indent="-107306" algn="l">
              <a:lnSpc>
                <a:spcPct val="90000"/>
              </a:lnSpc>
              <a:spcBef>
                <a:spcPts val="15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858445" lvl="5" indent="-107306" algn="l">
              <a:lnSpc>
                <a:spcPct val="90000"/>
              </a:lnSpc>
              <a:spcBef>
                <a:spcPts val="15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1001519" lvl="6" indent="-107306" algn="l">
              <a:lnSpc>
                <a:spcPct val="90000"/>
              </a:lnSpc>
              <a:spcBef>
                <a:spcPts val="15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1144594" lvl="7" indent="-107306" algn="l">
              <a:lnSpc>
                <a:spcPct val="90000"/>
              </a:lnSpc>
              <a:spcBef>
                <a:spcPts val="15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1287668" lvl="8" indent="-107306" algn="l">
              <a:lnSpc>
                <a:spcPct val="90000"/>
              </a:lnSpc>
              <a:spcBef>
                <a:spcPts val="15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36" name="Google Shape;36;p5"/>
          <p:cNvSpPr txBox="1">
            <a:spLocks noGrp="1"/>
          </p:cNvSpPr>
          <p:nvPr>
            <p:ph type="body" idx="2"/>
          </p:nvPr>
        </p:nvSpPr>
        <p:spPr>
          <a:xfrm>
            <a:off x="6943726" y="4564063"/>
            <a:ext cx="5829300" cy="108783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143074" lvl="0" indent="-107306" algn="l">
              <a:lnSpc>
                <a:spcPct val="90000"/>
              </a:lnSpc>
              <a:spcBef>
                <a:spcPts val="313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286148" lvl="1" indent="-107306" algn="l">
              <a:lnSpc>
                <a:spcPct val="90000"/>
              </a:lnSpc>
              <a:spcBef>
                <a:spcPts val="15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429223" lvl="2" indent="-107306" algn="l">
              <a:lnSpc>
                <a:spcPct val="90000"/>
              </a:lnSpc>
              <a:spcBef>
                <a:spcPts val="15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572297" lvl="3" indent="-107306" algn="l">
              <a:lnSpc>
                <a:spcPct val="90000"/>
              </a:lnSpc>
              <a:spcBef>
                <a:spcPts val="15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715371" lvl="4" indent="-107306" algn="l">
              <a:lnSpc>
                <a:spcPct val="90000"/>
              </a:lnSpc>
              <a:spcBef>
                <a:spcPts val="15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858445" lvl="5" indent="-107306" algn="l">
              <a:lnSpc>
                <a:spcPct val="90000"/>
              </a:lnSpc>
              <a:spcBef>
                <a:spcPts val="15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1001519" lvl="6" indent="-107306" algn="l">
              <a:lnSpc>
                <a:spcPct val="90000"/>
              </a:lnSpc>
              <a:spcBef>
                <a:spcPts val="15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1144594" lvl="7" indent="-107306" algn="l">
              <a:lnSpc>
                <a:spcPct val="90000"/>
              </a:lnSpc>
              <a:spcBef>
                <a:spcPts val="15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1287668" lvl="8" indent="-107306" algn="l">
              <a:lnSpc>
                <a:spcPct val="90000"/>
              </a:lnSpc>
              <a:spcBef>
                <a:spcPts val="15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37" name="Google Shape;37;p5"/>
          <p:cNvSpPr txBox="1">
            <a:spLocks noGrp="1"/>
          </p:cNvSpPr>
          <p:nvPr>
            <p:ph type="dt" idx="10"/>
          </p:nvPr>
        </p:nvSpPr>
        <p:spPr>
          <a:xfrm>
            <a:off x="942975" y="15890876"/>
            <a:ext cx="3086100" cy="9128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5"/>
          <p:cNvSpPr txBox="1">
            <a:spLocks noGrp="1"/>
          </p:cNvSpPr>
          <p:nvPr>
            <p:ph type="ftr" idx="11"/>
          </p:nvPr>
        </p:nvSpPr>
        <p:spPr>
          <a:xfrm>
            <a:off x="4543426" y="15890876"/>
            <a:ext cx="4629150" cy="9128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5"/>
          <p:cNvSpPr txBox="1">
            <a:spLocks noGrp="1"/>
          </p:cNvSpPr>
          <p:nvPr>
            <p:ph type="sldNum" idx="12"/>
          </p:nvPr>
        </p:nvSpPr>
        <p:spPr>
          <a:xfrm>
            <a:off x="9686926" y="15890876"/>
            <a:ext cx="3086100" cy="9128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fld id="{00000000-1234-1234-1234-123412341234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ación" type="twoTxTwoObj">
  <p:cSld name="TWO_OBJECTS_WITH_TEXT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6"/>
          <p:cNvSpPr txBox="1">
            <a:spLocks noGrp="1"/>
          </p:cNvSpPr>
          <p:nvPr>
            <p:ph type="title"/>
          </p:nvPr>
        </p:nvSpPr>
        <p:spPr>
          <a:xfrm>
            <a:off x="944762" y="912816"/>
            <a:ext cx="11830050" cy="33139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s-MX"/>
              <a:t>Haz clic para modificar el estilo de título del patrón</a:t>
            </a:r>
            <a:endParaRPr/>
          </a:p>
        </p:txBody>
      </p:sp>
      <p:sp>
        <p:nvSpPr>
          <p:cNvPr id="42" name="Google Shape;42;p6"/>
          <p:cNvSpPr txBox="1">
            <a:spLocks noGrp="1"/>
          </p:cNvSpPr>
          <p:nvPr>
            <p:ph type="body" idx="1"/>
          </p:nvPr>
        </p:nvSpPr>
        <p:spPr>
          <a:xfrm>
            <a:off x="944763" y="4202910"/>
            <a:ext cx="5802510" cy="20597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143074" lvl="0" indent="-71537" algn="l">
              <a:lnSpc>
                <a:spcPct val="90000"/>
              </a:lnSpc>
              <a:spcBef>
                <a:spcPts val="313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751" b="1"/>
            </a:lvl1pPr>
            <a:lvl2pPr marL="286148" lvl="1" indent="-71537" algn="l">
              <a:lnSpc>
                <a:spcPct val="90000"/>
              </a:lnSpc>
              <a:spcBef>
                <a:spcPts val="157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626" b="1"/>
            </a:lvl2pPr>
            <a:lvl3pPr marL="429223" lvl="2" indent="-71537" algn="l">
              <a:lnSpc>
                <a:spcPct val="90000"/>
              </a:lnSpc>
              <a:spcBef>
                <a:spcPts val="157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563" b="1"/>
            </a:lvl3pPr>
            <a:lvl4pPr marL="572297" lvl="3" indent="-71537" algn="l">
              <a:lnSpc>
                <a:spcPct val="90000"/>
              </a:lnSpc>
              <a:spcBef>
                <a:spcPts val="157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501" b="1"/>
            </a:lvl4pPr>
            <a:lvl5pPr marL="715371" lvl="4" indent="-71537" algn="l">
              <a:lnSpc>
                <a:spcPct val="90000"/>
              </a:lnSpc>
              <a:spcBef>
                <a:spcPts val="157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501" b="1"/>
            </a:lvl5pPr>
            <a:lvl6pPr marL="858445" lvl="5" indent="-71537" algn="l">
              <a:lnSpc>
                <a:spcPct val="90000"/>
              </a:lnSpc>
              <a:spcBef>
                <a:spcPts val="157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501" b="1"/>
            </a:lvl6pPr>
            <a:lvl7pPr marL="1001519" lvl="6" indent="-71537" algn="l">
              <a:lnSpc>
                <a:spcPct val="90000"/>
              </a:lnSpc>
              <a:spcBef>
                <a:spcPts val="157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501" b="1"/>
            </a:lvl7pPr>
            <a:lvl8pPr marL="1144594" lvl="7" indent="-71537" algn="l">
              <a:lnSpc>
                <a:spcPct val="90000"/>
              </a:lnSpc>
              <a:spcBef>
                <a:spcPts val="157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501" b="1"/>
            </a:lvl8pPr>
            <a:lvl9pPr marL="1287668" lvl="8" indent="-71537" algn="l">
              <a:lnSpc>
                <a:spcPct val="90000"/>
              </a:lnSpc>
              <a:spcBef>
                <a:spcPts val="157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501" b="1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43" name="Google Shape;43;p6"/>
          <p:cNvSpPr txBox="1">
            <a:spLocks noGrp="1"/>
          </p:cNvSpPr>
          <p:nvPr>
            <p:ph type="body" idx="2"/>
          </p:nvPr>
        </p:nvSpPr>
        <p:spPr>
          <a:xfrm>
            <a:off x="944763" y="6262689"/>
            <a:ext cx="5802510" cy="92114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143074" lvl="0" indent="-107306" algn="l">
              <a:lnSpc>
                <a:spcPct val="90000"/>
              </a:lnSpc>
              <a:spcBef>
                <a:spcPts val="313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286148" lvl="1" indent="-107306" algn="l">
              <a:lnSpc>
                <a:spcPct val="90000"/>
              </a:lnSpc>
              <a:spcBef>
                <a:spcPts val="15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429223" lvl="2" indent="-107306" algn="l">
              <a:lnSpc>
                <a:spcPct val="90000"/>
              </a:lnSpc>
              <a:spcBef>
                <a:spcPts val="15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572297" lvl="3" indent="-107306" algn="l">
              <a:lnSpc>
                <a:spcPct val="90000"/>
              </a:lnSpc>
              <a:spcBef>
                <a:spcPts val="15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715371" lvl="4" indent="-107306" algn="l">
              <a:lnSpc>
                <a:spcPct val="90000"/>
              </a:lnSpc>
              <a:spcBef>
                <a:spcPts val="15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858445" lvl="5" indent="-107306" algn="l">
              <a:lnSpc>
                <a:spcPct val="90000"/>
              </a:lnSpc>
              <a:spcBef>
                <a:spcPts val="15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1001519" lvl="6" indent="-107306" algn="l">
              <a:lnSpc>
                <a:spcPct val="90000"/>
              </a:lnSpc>
              <a:spcBef>
                <a:spcPts val="15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1144594" lvl="7" indent="-107306" algn="l">
              <a:lnSpc>
                <a:spcPct val="90000"/>
              </a:lnSpc>
              <a:spcBef>
                <a:spcPts val="15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1287668" lvl="8" indent="-107306" algn="l">
              <a:lnSpc>
                <a:spcPct val="90000"/>
              </a:lnSpc>
              <a:spcBef>
                <a:spcPts val="15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44" name="Google Shape;44;p6"/>
          <p:cNvSpPr txBox="1">
            <a:spLocks noGrp="1"/>
          </p:cNvSpPr>
          <p:nvPr>
            <p:ph type="body" idx="3"/>
          </p:nvPr>
        </p:nvSpPr>
        <p:spPr>
          <a:xfrm>
            <a:off x="6943726" y="4202910"/>
            <a:ext cx="5831087" cy="20597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143074" lvl="0" indent="-71537" algn="l">
              <a:lnSpc>
                <a:spcPct val="90000"/>
              </a:lnSpc>
              <a:spcBef>
                <a:spcPts val="313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751" b="1"/>
            </a:lvl1pPr>
            <a:lvl2pPr marL="286148" lvl="1" indent="-71537" algn="l">
              <a:lnSpc>
                <a:spcPct val="90000"/>
              </a:lnSpc>
              <a:spcBef>
                <a:spcPts val="157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626" b="1"/>
            </a:lvl2pPr>
            <a:lvl3pPr marL="429223" lvl="2" indent="-71537" algn="l">
              <a:lnSpc>
                <a:spcPct val="90000"/>
              </a:lnSpc>
              <a:spcBef>
                <a:spcPts val="157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563" b="1"/>
            </a:lvl3pPr>
            <a:lvl4pPr marL="572297" lvl="3" indent="-71537" algn="l">
              <a:lnSpc>
                <a:spcPct val="90000"/>
              </a:lnSpc>
              <a:spcBef>
                <a:spcPts val="157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501" b="1"/>
            </a:lvl4pPr>
            <a:lvl5pPr marL="715371" lvl="4" indent="-71537" algn="l">
              <a:lnSpc>
                <a:spcPct val="90000"/>
              </a:lnSpc>
              <a:spcBef>
                <a:spcPts val="157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501" b="1"/>
            </a:lvl5pPr>
            <a:lvl6pPr marL="858445" lvl="5" indent="-71537" algn="l">
              <a:lnSpc>
                <a:spcPct val="90000"/>
              </a:lnSpc>
              <a:spcBef>
                <a:spcPts val="157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501" b="1"/>
            </a:lvl6pPr>
            <a:lvl7pPr marL="1001519" lvl="6" indent="-71537" algn="l">
              <a:lnSpc>
                <a:spcPct val="90000"/>
              </a:lnSpc>
              <a:spcBef>
                <a:spcPts val="157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501" b="1"/>
            </a:lvl7pPr>
            <a:lvl8pPr marL="1144594" lvl="7" indent="-71537" algn="l">
              <a:lnSpc>
                <a:spcPct val="90000"/>
              </a:lnSpc>
              <a:spcBef>
                <a:spcPts val="157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501" b="1"/>
            </a:lvl8pPr>
            <a:lvl9pPr marL="1287668" lvl="8" indent="-71537" algn="l">
              <a:lnSpc>
                <a:spcPct val="90000"/>
              </a:lnSpc>
              <a:spcBef>
                <a:spcPts val="157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501" b="1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45" name="Google Shape;45;p6"/>
          <p:cNvSpPr txBox="1">
            <a:spLocks noGrp="1"/>
          </p:cNvSpPr>
          <p:nvPr>
            <p:ph type="body" idx="4"/>
          </p:nvPr>
        </p:nvSpPr>
        <p:spPr>
          <a:xfrm>
            <a:off x="6943726" y="6262689"/>
            <a:ext cx="5831087" cy="92114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143074" lvl="0" indent="-107306" algn="l">
              <a:lnSpc>
                <a:spcPct val="90000"/>
              </a:lnSpc>
              <a:spcBef>
                <a:spcPts val="313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286148" lvl="1" indent="-107306" algn="l">
              <a:lnSpc>
                <a:spcPct val="90000"/>
              </a:lnSpc>
              <a:spcBef>
                <a:spcPts val="15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429223" lvl="2" indent="-107306" algn="l">
              <a:lnSpc>
                <a:spcPct val="90000"/>
              </a:lnSpc>
              <a:spcBef>
                <a:spcPts val="15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572297" lvl="3" indent="-107306" algn="l">
              <a:lnSpc>
                <a:spcPct val="90000"/>
              </a:lnSpc>
              <a:spcBef>
                <a:spcPts val="15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715371" lvl="4" indent="-107306" algn="l">
              <a:lnSpc>
                <a:spcPct val="90000"/>
              </a:lnSpc>
              <a:spcBef>
                <a:spcPts val="15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858445" lvl="5" indent="-107306" algn="l">
              <a:lnSpc>
                <a:spcPct val="90000"/>
              </a:lnSpc>
              <a:spcBef>
                <a:spcPts val="15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1001519" lvl="6" indent="-107306" algn="l">
              <a:lnSpc>
                <a:spcPct val="90000"/>
              </a:lnSpc>
              <a:spcBef>
                <a:spcPts val="15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1144594" lvl="7" indent="-107306" algn="l">
              <a:lnSpc>
                <a:spcPct val="90000"/>
              </a:lnSpc>
              <a:spcBef>
                <a:spcPts val="15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1287668" lvl="8" indent="-107306" algn="l">
              <a:lnSpc>
                <a:spcPct val="90000"/>
              </a:lnSpc>
              <a:spcBef>
                <a:spcPts val="15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46" name="Google Shape;46;p6"/>
          <p:cNvSpPr txBox="1">
            <a:spLocks noGrp="1"/>
          </p:cNvSpPr>
          <p:nvPr>
            <p:ph type="dt" idx="10"/>
          </p:nvPr>
        </p:nvSpPr>
        <p:spPr>
          <a:xfrm>
            <a:off x="942975" y="15890876"/>
            <a:ext cx="3086100" cy="9128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6"/>
          <p:cNvSpPr txBox="1">
            <a:spLocks noGrp="1"/>
          </p:cNvSpPr>
          <p:nvPr>
            <p:ph type="ftr" idx="11"/>
          </p:nvPr>
        </p:nvSpPr>
        <p:spPr>
          <a:xfrm>
            <a:off x="4543426" y="15890876"/>
            <a:ext cx="4629150" cy="9128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6"/>
          <p:cNvSpPr txBox="1">
            <a:spLocks noGrp="1"/>
          </p:cNvSpPr>
          <p:nvPr>
            <p:ph type="sldNum" idx="12"/>
          </p:nvPr>
        </p:nvSpPr>
        <p:spPr>
          <a:xfrm>
            <a:off x="9686926" y="15890876"/>
            <a:ext cx="3086100" cy="9128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fld id="{00000000-1234-1234-1234-123412341234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olo el título" type="titleOnly">
  <p:cSld name="TITLE_ONLY"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7"/>
          <p:cNvSpPr txBox="1">
            <a:spLocks noGrp="1"/>
          </p:cNvSpPr>
          <p:nvPr>
            <p:ph type="title"/>
          </p:nvPr>
        </p:nvSpPr>
        <p:spPr>
          <a:xfrm>
            <a:off x="942975" y="912816"/>
            <a:ext cx="11830050" cy="33139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s-MX"/>
              <a:t>Haz clic para modificar el estilo de título del patrón</a:t>
            </a:r>
            <a:endParaRPr/>
          </a:p>
        </p:txBody>
      </p:sp>
      <p:sp>
        <p:nvSpPr>
          <p:cNvPr id="51" name="Google Shape;51;p7"/>
          <p:cNvSpPr txBox="1">
            <a:spLocks noGrp="1"/>
          </p:cNvSpPr>
          <p:nvPr>
            <p:ph type="dt" idx="10"/>
          </p:nvPr>
        </p:nvSpPr>
        <p:spPr>
          <a:xfrm>
            <a:off x="942975" y="15890876"/>
            <a:ext cx="3086100" cy="9128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7"/>
          <p:cNvSpPr txBox="1">
            <a:spLocks noGrp="1"/>
          </p:cNvSpPr>
          <p:nvPr>
            <p:ph type="ftr" idx="11"/>
          </p:nvPr>
        </p:nvSpPr>
        <p:spPr>
          <a:xfrm>
            <a:off x="4543426" y="15890876"/>
            <a:ext cx="4629150" cy="9128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7"/>
          <p:cNvSpPr txBox="1">
            <a:spLocks noGrp="1"/>
          </p:cNvSpPr>
          <p:nvPr>
            <p:ph type="sldNum" idx="12"/>
          </p:nvPr>
        </p:nvSpPr>
        <p:spPr>
          <a:xfrm>
            <a:off x="9686926" y="15890876"/>
            <a:ext cx="3086100" cy="9128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fld id="{00000000-1234-1234-1234-123412341234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En blanco" type="blank">
  <p:cSld name="En blanco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8"/>
          <p:cNvSpPr txBox="1">
            <a:spLocks noGrp="1"/>
          </p:cNvSpPr>
          <p:nvPr>
            <p:ph type="dt" idx="10"/>
          </p:nvPr>
        </p:nvSpPr>
        <p:spPr>
          <a:xfrm>
            <a:off x="942975" y="15890876"/>
            <a:ext cx="3086100" cy="9128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8"/>
          <p:cNvSpPr txBox="1">
            <a:spLocks noGrp="1"/>
          </p:cNvSpPr>
          <p:nvPr>
            <p:ph type="ftr" idx="11"/>
          </p:nvPr>
        </p:nvSpPr>
        <p:spPr>
          <a:xfrm>
            <a:off x="4543426" y="15890876"/>
            <a:ext cx="4629150" cy="9128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7" name="Google Shape;57;p8"/>
          <p:cNvSpPr txBox="1">
            <a:spLocks noGrp="1"/>
          </p:cNvSpPr>
          <p:nvPr>
            <p:ph type="sldNum" idx="12"/>
          </p:nvPr>
        </p:nvSpPr>
        <p:spPr>
          <a:xfrm>
            <a:off x="9686926" y="15890876"/>
            <a:ext cx="3086100" cy="9128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fld id="{00000000-1234-1234-1234-123412341234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ido con título" type="objTx">
  <p:cSld name="OBJECT_WITH_CAPTION_TEXT"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9"/>
          <p:cNvSpPr txBox="1">
            <a:spLocks noGrp="1"/>
          </p:cNvSpPr>
          <p:nvPr>
            <p:ph type="title"/>
          </p:nvPr>
        </p:nvSpPr>
        <p:spPr>
          <a:xfrm>
            <a:off x="944763" y="1143000"/>
            <a:ext cx="4423767" cy="40005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1001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s-MX"/>
              <a:t>Haz clic para modificar el estilo de título del patrón</a:t>
            </a:r>
            <a:endParaRPr/>
          </a:p>
        </p:txBody>
      </p:sp>
      <p:sp>
        <p:nvSpPr>
          <p:cNvPr id="60" name="Google Shape;60;p9"/>
          <p:cNvSpPr txBox="1">
            <a:spLocks noGrp="1"/>
          </p:cNvSpPr>
          <p:nvPr>
            <p:ph type="body" idx="1"/>
          </p:nvPr>
        </p:nvSpPr>
        <p:spPr>
          <a:xfrm>
            <a:off x="5831088" y="2468566"/>
            <a:ext cx="6943725" cy="121840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143074" lvl="0" indent="-135125" algn="l">
              <a:lnSpc>
                <a:spcPct val="90000"/>
              </a:lnSpc>
              <a:spcBef>
                <a:spcPts val="313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1001"/>
            </a:lvl1pPr>
            <a:lvl2pPr marL="286148" lvl="1" indent="-127177" algn="l">
              <a:lnSpc>
                <a:spcPct val="90000"/>
              </a:lnSpc>
              <a:spcBef>
                <a:spcPts val="157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876"/>
            </a:lvl2pPr>
            <a:lvl3pPr marL="429223" lvl="2" indent="-119229" algn="l">
              <a:lnSpc>
                <a:spcPct val="90000"/>
              </a:lnSpc>
              <a:spcBef>
                <a:spcPts val="157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751"/>
            </a:lvl3pPr>
            <a:lvl4pPr marL="572297" lvl="3" indent="-111280" algn="l">
              <a:lnSpc>
                <a:spcPct val="90000"/>
              </a:lnSpc>
              <a:spcBef>
                <a:spcPts val="157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626"/>
            </a:lvl4pPr>
            <a:lvl5pPr marL="715371" lvl="4" indent="-111280" algn="l">
              <a:lnSpc>
                <a:spcPct val="90000"/>
              </a:lnSpc>
              <a:spcBef>
                <a:spcPts val="157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626"/>
            </a:lvl5pPr>
            <a:lvl6pPr marL="858445" lvl="5" indent="-111280" algn="l">
              <a:lnSpc>
                <a:spcPct val="90000"/>
              </a:lnSpc>
              <a:spcBef>
                <a:spcPts val="157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626"/>
            </a:lvl6pPr>
            <a:lvl7pPr marL="1001519" lvl="6" indent="-111280" algn="l">
              <a:lnSpc>
                <a:spcPct val="90000"/>
              </a:lnSpc>
              <a:spcBef>
                <a:spcPts val="157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626"/>
            </a:lvl7pPr>
            <a:lvl8pPr marL="1144594" lvl="7" indent="-111280" algn="l">
              <a:lnSpc>
                <a:spcPct val="90000"/>
              </a:lnSpc>
              <a:spcBef>
                <a:spcPts val="157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626"/>
            </a:lvl8pPr>
            <a:lvl9pPr marL="1287668" lvl="8" indent="-111280" algn="l">
              <a:lnSpc>
                <a:spcPct val="90000"/>
              </a:lnSpc>
              <a:spcBef>
                <a:spcPts val="157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626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61" name="Google Shape;61;p9"/>
          <p:cNvSpPr txBox="1">
            <a:spLocks noGrp="1"/>
          </p:cNvSpPr>
          <p:nvPr>
            <p:ph type="body" idx="2"/>
          </p:nvPr>
        </p:nvSpPr>
        <p:spPr>
          <a:xfrm>
            <a:off x="944763" y="5143501"/>
            <a:ext cx="4423767" cy="95289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143074" lvl="0" indent="-71537" algn="l">
              <a:lnSpc>
                <a:spcPct val="90000"/>
              </a:lnSpc>
              <a:spcBef>
                <a:spcPts val="313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501"/>
            </a:lvl1pPr>
            <a:lvl2pPr marL="286148" lvl="1" indent="-71537" algn="l">
              <a:lnSpc>
                <a:spcPct val="90000"/>
              </a:lnSpc>
              <a:spcBef>
                <a:spcPts val="157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438"/>
            </a:lvl2pPr>
            <a:lvl3pPr marL="429223" lvl="2" indent="-71537" algn="l">
              <a:lnSpc>
                <a:spcPct val="90000"/>
              </a:lnSpc>
              <a:spcBef>
                <a:spcPts val="157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375"/>
            </a:lvl3pPr>
            <a:lvl4pPr marL="572297" lvl="3" indent="-71537" algn="l">
              <a:lnSpc>
                <a:spcPct val="90000"/>
              </a:lnSpc>
              <a:spcBef>
                <a:spcPts val="157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313"/>
            </a:lvl4pPr>
            <a:lvl5pPr marL="715371" lvl="4" indent="-71537" algn="l">
              <a:lnSpc>
                <a:spcPct val="90000"/>
              </a:lnSpc>
              <a:spcBef>
                <a:spcPts val="157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313"/>
            </a:lvl5pPr>
            <a:lvl6pPr marL="858445" lvl="5" indent="-71537" algn="l">
              <a:lnSpc>
                <a:spcPct val="90000"/>
              </a:lnSpc>
              <a:spcBef>
                <a:spcPts val="157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313"/>
            </a:lvl6pPr>
            <a:lvl7pPr marL="1001519" lvl="6" indent="-71537" algn="l">
              <a:lnSpc>
                <a:spcPct val="90000"/>
              </a:lnSpc>
              <a:spcBef>
                <a:spcPts val="157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313"/>
            </a:lvl7pPr>
            <a:lvl8pPr marL="1144594" lvl="7" indent="-71537" algn="l">
              <a:lnSpc>
                <a:spcPct val="90000"/>
              </a:lnSpc>
              <a:spcBef>
                <a:spcPts val="157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313"/>
            </a:lvl8pPr>
            <a:lvl9pPr marL="1287668" lvl="8" indent="-71537" algn="l">
              <a:lnSpc>
                <a:spcPct val="90000"/>
              </a:lnSpc>
              <a:spcBef>
                <a:spcPts val="157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313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62" name="Google Shape;62;p9"/>
          <p:cNvSpPr txBox="1">
            <a:spLocks noGrp="1"/>
          </p:cNvSpPr>
          <p:nvPr>
            <p:ph type="dt" idx="10"/>
          </p:nvPr>
        </p:nvSpPr>
        <p:spPr>
          <a:xfrm>
            <a:off x="942975" y="15890876"/>
            <a:ext cx="3086100" cy="9128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9"/>
          <p:cNvSpPr txBox="1">
            <a:spLocks noGrp="1"/>
          </p:cNvSpPr>
          <p:nvPr>
            <p:ph type="ftr" idx="11"/>
          </p:nvPr>
        </p:nvSpPr>
        <p:spPr>
          <a:xfrm>
            <a:off x="4543426" y="15890876"/>
            <a:ext cx="4629150" cy="9128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4" name="Google Shape;64;p9"/>
          <p:cNvSpPr txBox="1">
            <a:spLocks noGrp="1"/>
          </p:cNvSpPr>
          <p:nvPr>
            <p:ph type="sldNum" idx="12"/>
          </p:nvPr>
        </p:nvSpPr>
        <p:spPr>
          <a:xfrm>
            <a:off x="9686926" y="15890876"/>
            <a:ext cx="3086100" cy="9128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fld id="{00000000-1234-1234-1234-123412341234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magen con título" type="picTx">
  <p:cSld name="PICTURE_WITH_CAPTION_TEXT"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0"/>
          <p:cNvSpPr txBox="1">
            <a:spLocks noGrp="1"/>
          </p:cNvSpPr>
          <p:nvPr>
            <p:ph type="title"/>
          </p:nvPr>
        </p:nvSpPr>
        <p:spPr>
          <a:xfrm>
            <a:off x="944763" y="1143000"/>
            <a:ext cx="4423767" cy="40005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1001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s-MX"/>
              <a:t>Haz clic para modificar el estilo de título del patrón</a:t>
            </a:r>
            <a:endParaRPr/>
          </a:p>
        </p:txBody>
      </p:sp>
      <p:sp>
        <p:nvSpPr>
          <p:cNvPr id="67" name="Google Shape;67;p10"/>
          <p:cNvSpPr>
            <a:spLocks noGrp="1"/>
          </p:cNvSpPr>
          <p:nvPr>
            <p:ph type="pic" idx="2"/>
          </p:nvPr>
        </p:nvSpPr>
        <p:spPr>
          <a:xfrm>
            <a:off x="5831088" y="2468566"/>
            <a:ext cx="6943725" cy="12184062"/>
          </a:xfrm>
          <a:prstGeom prst="rect">
            <a:avLst/>
          </a:prstGeom>
          <a:noFill/>
          <a:ln>
            <a:noFill/>
          </a:ln>
        </p:spPr>
      </p:sp>
      <p:sp>
        <p:nvSpPr>
          <p:cNvPr id="68" name="Google Shape;68;p10"/>
          <p:cNvSpPr txBox="1">
            <a:spLocks noGrp="1"/>
          </p:cNvSpPr>
          <p:nvPr>
            <p:ph type="body" idx="1"/>
          </p:nvPr>
        </p:nvSpPr>
        <p:spPr>
          <a:xfrm>
            <a:off x="944763" y="5143501"/>
            <a:ext cx="4423767" cy="95289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143074" lvl="0" indent="-71537" algn="l">
              <a:lnSpc>
                <a:spcPct val="90000"/>
              </a:lnSpc>
              <a:spcBef>
                <a:spcPts val="313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501"/>
            </a:lvl1pPr>
            <a:lvl2pPr marL="286148" lvl="1" indent="-71537" algn="l">
              <a:lnSpc>
                <a:spcPct val="90000"/>
              </a:lnSpc>
              <a:spcBef>
                <a:spcPts val="157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438"/>
            </a:lvl2pPr>
            <a:lvl3pPr marL="429223" lvl="2" indent="-71537" algn="l">
              <a:lnSpc>
                <a:spcPct val="90000"/>
              </a:lnSpc>
              <a:spcBef>
                <a:spcPts val="157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375"/>
            </a:lvl3pPr>
            <a:lvl4pPr marL="572297" lvl="3" indent="-71537" algn="l">
              <a:lnSpc>
                <a:spcPct val="90000"/>
              </a:lnSpc>
              <a:spcBef>
                <a:spcPts val="157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313"/>
            </a:lvl4pPr>
            <a:lvl5pPr marL="715371" lvl="4" indent="-71537" algn="l">
              <a:lnSpc>
                <a:spcPct val="90000"/>
              </a:lnSpc>
              <a:spcBef>
                <a:spcPts val="157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313"/>
            </a:lvl5pPr>
            <a:lvl6pPr marL="858445" lvl="5" indent="-71537" algn="l">
              <a:lnSpc>
                <a:spcPct val="90000"/>
              </a:lnSpc>
              <a:spcBef>
                <a:spcPts val="157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313"/>
            </a:lvl6pPr>
            <a:lvl7pPr marL="1001519" lvl="6" indent="-71537" algn="l">
              <a:lnSpc>
                <a:spcPct val="90000"/>
              </a:lnSpc>
              <a:spcBef>
                <a:spcPts val="157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313"/>
            </a:lvl7pPr>
            <a:lvl8pPr marL="1144594" lvl="7" indent="-71537" algn="l">
              <a:lnSpc>
                <a:spcPct val="90000"/>
              </a:lnSpc>
              <a:spcBef>
                <a:spcPts val="157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313"/>
            </a:lvl8pPr>
            <a:lvl9pPr marL="1287668" lvl="8" indent="-71537" algn="l">
              <a:lnSpc>
                <a:spcPct val="90000"/>
              </a:lnSpc>
              <a:spcBef>
                <a:spcPts val="157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313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69" name="Google Shape;69;p10"/>
          <p:cNvSpPr txBox="1">
            <a:spLocks noGrp="1"/>
          </p:cNvSpPr>
          <p:nvPr>
            <p:ph type="dt" idx="10"/>
          </p:nvPr>
        </p:nvSpPr>
        <p:spPr>
          <a:xfrm>
            <a:off x="942975" y="15890876"/>
            <a:ext cx="3086100" cy="9128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10"/>
          <p:cNvSpPr txBox="1">
            <a:spLocks noGrp="1"/>
          </p:cNvSpPr>
          <p:nvPr>
            <p:ph type="ftr" idx="11"/>
          </p:nvPr>
        </p:nvSpPr>
        <p:spPr>
          <a:xfrm>
            <a:off x="4543426" y="15890876"/>
            <a:ext cx="4629150" cy="9128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1" name="Google Shape;71;p10"/>
          <p:cNvSpPr txBox="1">
            <a:spLocks noGrp="1"/>
          </p:cNvSpPr>
          <p:nvPr>
            <p:ph type="sldNum" idx="12"/>
          </p:nvPr>
        </p:nvSpPr>
        <p:spPr>
          <a:xfrm>
            <a:off x="9686926" y="15890876"/>
            <a:ext cx="3086100" cy="9128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fld id="{00000000-1234-1234-1234-123412341234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ítulo y texto vertical" type="vertTx">
  <p:cSld name="VERTICAL_TEXT"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1"/>
          <p:cNvSpPr txBox="1">
            <a:spLocks noGrp="1"/>
          </p:cNvSpPr>
          <p:nvPr>
            <p:ph type="title"/>
          </p:nvPr>
        </p:nvSpPr>
        <p:spPr>
          <a:xfrm>
            <a:off x="942975" y="912816"/>
            <a:ext cx="11830050" cy="33139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s-MX"/>
              <a:t>Haz clic para modificar el estilo de título del patrón</a:t>
            </a:r>
            <a:endParaRPr/>
          </a:p>
        </p:txBody>
      </p:sp>
      <p:sp>
        <p:nvSpPr>
          <p:cNvPr id="74" name="Google Shape;74;p11"/>
          <p:cNvSpPr txBox="1">
            <a:spLocks noGrp="1"/>
          </p:cNvSpPr>
          <p:nvPr>
            <p:ph type="body" idx="1"/>
          </p:nvPr>
        </p:nvSpPr>
        <p:spPr>
          <a:xfrm rot="5400000">
            <a:off x="1418828" y="4088210"/>
            <a:ext cx="10878345" cy="11830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143074" lvl="0" indent="-107306" algn="l">
              <a:lnSpc>
                <a:spcPct val="90000"/>
              </a:lnSpc>
              <a:spcBef>
                <a:spcPts val="313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286148" lvl="1" indent="-107306" algn="l">
              <a:lnSpc>
                <a:spcPct val="90000"/>
              </a:lnSpc>
              <a:spcBef>
                <a:spcPts val="15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429223" lvl="2" indent="-107306" algn="l">
              <a:lnSpc>
                <a:spcPct val="90000"/>
              </a:lnSpc>
              <a:spcBef>
                <a:spcPts val="15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572297" lvl="3" indent="-107306" algn="l">
              <a:lnSpc>
                <a:spcPct val="90000"/>
              </a:lnSpc>
              <a:spcBef>
                <a:spcPts val="15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715371" lvl="4" indent="-107306" algn="l">
              <a:lnSpc>
                <a:spcPct val="90000"/>
              </a:lnSpc>
              <a:spcBef>
                <a:spcPts val="15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858445" lvl="5" indent="-107306" algn="l">
              <a:lnSpc>
                <a:spcPct val="90000"/>
              </a:lnSpc>
              <a:spcBef>
                <a:spcPts val="15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1001519" lvl="6" indent="-107306" algn="l">
              <a:lnSpc>
                <a:spcPct val="90000"/>
              </a:lnSpc>
              <a:spcBef>
                <a:spcPts val="15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1144594" lvl="7" indent="-107306" algn="l">
              <a:lnSpc>
                <a:spcPct val="90000"/>
              </a:lnSpc>
              <a:spcBef>
                <a:spcPts val="15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1287668" lvl="8" indent="-107306" algn="l">
              <a:lnSpc>
                <a:spcPct val="90000"/>
              </a:lnSpc>
              <a:spcBef>
                <a:spcPts val="15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75" name="Google Shape;75;p11"/>
          <p:cNvSpPr txBox="1">
            <a:spLocks noGrp="1"/>
          </p:cNvSpPr>
          <p:nvPr>
            <p:ph type="dt" idx="10"/>
          </p:nvPr>
        </p:nvSpPr>
        <p:spPr>
          <a:xfrm>
            <a:off x="942975" y="15890876"/>
            <a:ext cx="3086100" cy="9128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11"/>
          <p:cNvSpPr txBox="1">
            <a:spLocks noGrp="1"/>
          </p:cNvSpPr>
          <p:nvPr>
            <p:ph type="ftr" idx="11"/>
          </p:nvPr>
        </p:nvSpPr>
        <p:spPr>
          <a:xfrm>
            <a:off x="4543426" y="15890876"/>
            <a:ext cx="4629150" cy="9128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7" name="Google Shape;77;p11"/>
          <p:cNvSpPr txBox="1">
            <a:spLocks noGrp="1"/>
          </p:cNvSpPr>
          <p:nvPr>
            <p:ph type="sldNum" idx="12"/>
          </p:nvPr>
        </p:nvSpPr>
        <p:spPr>
          <a:xfrm>
            <a:off x="9686926" y="15890876"/>
            <a:ext cx="3086100" cy="9128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fld id="{00000000-1234-1234-1234-123412341234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 txBox="1">
            <a:spLocks noGrp="1"/>
          </p:cNvSpPr>
          <p:nvPr>
            <p:ph type="title"/>
          </p:nvPr>
        </p:nvSpPr>
        <p:spPr>
          <a:xfrm>
            <a:off x="942975" y="912816"/>
            <a:ext cx="11830050" cy="33139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1" name="Google Shape;11;p1"/>
          <p:cNvSpPr txBox="1">
            <a:spLocks noGrp="1"/>
          </p:cNvSpPr>
          <p:nvPr>
            <p:ph type="body" idx="1"/>
          </p:nvPr>
        </p:nvSpPr>
        <p:spPr>
          <a:xfrm>
            <a:off x="942975" y="4564063"/>
            <a:ext cx="11830050" cy="108783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Google Shape;12;p1"/>
          <p:cNvSpPr txBox="1">
            <a:spLocks noGrp="1"/>
          </p:cNvSpPr>
          <p:nvPr>
            <p:ph type="dt" idx="10"/>
          </p:nvPr>
        </p:nvSpPr>
        <p:spPr>
          <a:xfrm>
            <a:off x="942975" y="15890876"/>
            <a:ext cx="3086100" cy="9128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75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563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563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563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563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563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563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563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563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" name="Google Shape;13;p1"/>
          <p:cNvSpPr txBox="1">
            <a:spLocks noGrp="1"/>
          </p:cNvSpPr>
          <p:nvPr>
            <p:ph type="ftr" idx="11"/>
          </p:nvPr>
        </p:nvSpPr>
        <p:spPr>
          <a:xfrm>
            <a:off x="4543426" y="15890876"/>
            <a:ext cx="4629150" cy="9128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5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563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563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563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563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563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563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563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563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" name="Google Shape;14;p1"/>
          <p:cNvSpPr txBox="1">
            <a:spLocks noGrp="1"/>
          </p:cNvSpPr>
          <p:nvPr>
            <p:ph type="sldNum" idx="12"/>
          </p:nvPr>
        </p:nvSpPr>
        <p:spPr>
          <a:xfrm>
            <a:off x="9686926" y="15890876"/>
            <a:ext cx="3086100" cy="9128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375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375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375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375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375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375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375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375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375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fld id="{00000000-1234-1234-1234-123412341234}" type="slidenum">
              <a:rPr lang="es-CL" smtClean="0"/>
              <a:pPr/>
              <a:t>‹Nº›</a:t>
            </a:fld>
            <a:endParaRPr lang="es-CL"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438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438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438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438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438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438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438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438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438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438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438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438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438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438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438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438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438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438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438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438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438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438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438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438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438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438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438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emf"/><Relationship Id="rId4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13.emf"/><Relationship Id="rId4" Type="http://schemas.openxmlformats.org/officeDocument/2006/relationships/image" Target="../media/image12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extLst>
              <a:ext uri="{FF2B5EF4-FFF2-40B4-BE49-F238E27FC236}">
                <a16:creationId xmlns:a16="http://schemas.microsoft.com/office/drawing/2014/main" id="{D52FDCA3-7722-D336-BD46-81489193FE2A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3716000" cy="17145000"/>
          </a:xfrm>
          <a:prstGeom prst="rect">
            <a:avLst/>
          </a:prstGeom>
        </p:spPr>
      </p:pic>
      <p:pic>
        <p:nvPicPr>
          <p:cNvPr id="5" name="Imagen 4">
            <a:extLst>
              <a:ext uri="{FF2B5EF4-FFF2-40B4-BE49-F238E27FC236}">
                <a16:creationId xmlns:a16="http://schemas.microsoft.com/office/drawing/2014/main" id="{2BCCAFC6-6BB7-33A4-2E0B-6EA0B986E4BA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3336" y="0"/>
            <a:ext cx="12989329" cy="16233454"/>
          </a:xfrm>
          <a:prstGeom prst="rect">
            <a:avLst/>
          </a:prstGeom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A1C8C589-F2A3-99D6-0083-E4ECE38D8C32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3335" y="7922932"/>
            <a:ext cx="4394200" cy="7861300"/>
          </a:xfrm>
          <a:prstGeom prst="rect">
            <a:avLst/>
          </a:prstGeom>
        </p:spPr>
      </p:pic>
      <p:pic>
        <p:nvPicPr>
          <p:cNvPr id="8" name="Imagen 7">
            <a:extLst>
              <a:ext uri="{FF2B5EF4-FFF2-40B4-BE49-F238E27FC236}">
                <a16:creationId xmlns:a16="http://schemas.microsoft.com/office/drawing/2014/main" id="{B1EAFD5B-B19D-67E9-9B8B-3D06BAFA33AD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94067" y="1360768"/>
            <a:ext cx="6221133" cy="1848897"/>
          </a:xfrm>
          <a:prstGeom prst="rect">
            <a:avLst/>
          </a:prstGeom>
        </p:spPr>
      </p:pic>
      <p:pic>
        <p:nvPicPr>
          <p:cNvPr id="3" name="Imagen 2">
            <a:extLst>
              <a:ext uri="{FF2B5EF4-FFF2-40B4-BE49-F238E27FC236}">
                <a16:creationId xmlns:a16="http://schemas.microsoft.com/office/drawing/2014/main" id="{6BF6C568-A726-6450-A042-EA0E53D76FAA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16179666"/>
            <a:ext cx="13781404" cy="10591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16089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extLst>
              <a:ext uri="{FF2B5EF4-FFF2-40B4-BE49-F238E27FC236}">
                <a16:creationId xmlns:a16="http://schemas.microsoft.com/office/drawing/2014/main" id="{C65E3AA1-8645-DA5E-327B-305CB04974C7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3716000" cy="17145000"/>
          </a:xfrm>
          <a:prstGeom prst="rect">
            <a:avLst/>
          </a:prstGeom>
        </p:spPr>
      </p:pic>
      <p:pic>
        <p:nvPicPr>
          <p:cNvPr id="5" name="Imagen 4">
            <a:extLst>
              <a:ext uri="{FF2B5EF4-FFF2-40B4-BE49-F238E27FC236}">
                <a16:creationId xmlns:a16="http://schemas.microsoft.com/office/drawing/2014/main" id="{EF9823B3-0A2B-0E66-1C02-45FE58CE50F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9965" y="0"/>
            <a:ext cx="12936070" cy="16166894"/>
          </a:xfrm>
          <a:prstGeom prst="rect">
            <a:avLst/>
          </a:prstGeom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70AA5F0B-6670-DBB1-66BA-233C4EB66B26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9964" y="7761568"/>
            <a:ext cx="4394200" cy="7861300"/>
          </a:xfrm>
          <a:prstGeom prst="rect">
            <a:avLst/>
          </a:prstGeom>
        </p:spPr>
      </p:pic>
      <p:pic>
        <p:nvPicPr>
          <p:cNvPr id="9" name="Imagen 8">
            <a:extLst>
              <a:ext uri="{FF2B5EF4-FFF2-40B4-BE49-F238E27FC236}">
                <a16:creationId xmlns:a16="http://schemas.microsoft.com/office/drawing/2014/main" id="{11820525-8188-3C13-3BE4-D2FD019D3564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94067" y="1360768"/>
            <a:ext cx="6221133" cy="1848897"/>
          </a:xfrm>
          <a:prstGeom prst="rect">
            <a:avLst/>
          </a:prstGeom>
        </p:spPr>
      </p:pic>
      <p:pic>
        <p:nvPicPr>
          <p:cNvPr id="3" name="Imagen 2">
            <a:extLst>
              <a:ext uri="{FF2B5EF4-FFF2-40B4-BE49-F238E27FC236}">
                <a16:creationId xmlns:a16="http://schemas.microsoft.com/office/drawing/2014/main" id="{FBB60F20-F8D7-2C31-66BF-F3E427AF9FFB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6"/>
          <a:stretch>
            <a:fillRect/>
          </a:stretch>
        </p:blipFill>
        <p:spPr>
          <a:xfrm>
            <a:off x="-121312" y="16137602"/>
            <a:ext cx="13958624" cy="10727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84264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extLst>
              <a:ext uri="{FF2B5EF4-FFF2-40B4-BE49-F238E27FC236}">
                <a16:creationId xmlns:a16="http://schemas.microsoft.com/office/drawing/2014/main" id="{7B44234B-DDEA-71C2-2609-1D23A7A8E171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3716000" cy="17145000"/>
          </a:xfrm>
          <a:prstGeom prst="rect">
            <a:avLst/>
          </a:prstGeom>
        </p:spPr>
      </p:pic>
      <p:pic>
        <p:nvPicPr>
          <p:cNvPr id="5" name="Imagen 4">
            <a:extLst>
              <a:ext uri="{FF2B5EF4-FFF2-40B4-BE49-F238E27FC236}">
                <a16:creationId xmlns:a16="http://schemas.microsoft.com/office/drawing/2014/main" id="{569AE07B-FC3B-F392-7EA1-822695FBAD97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9965" y="0"/>
            <a:ext cx="12936070" cy="16166894"/>
          </a:xfrm>
          <a:prstGeom prst="rect">
            <a:avLst/>
          </a:prstGeom>
        </p:spPr>
      </p:pic>
      <p:pic>
        <p:nvPicPr>
          <p:cNvPr id="8" name="Imagen 7">
            <a:extLst>
              <a:ext uri="{FF2B5EF4-FFF2-40B4-BE49-F238E27FC236}">
                <a16:creationId xmlns:a16="http://schemas.microsoft.com/office/drawing/2014/main" id="{9530EC90-D6F1-70A2-27D0-7A80D395F5E6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94067" y="1360768"/>
            <a:ext cx="6221133" cy="1848897"/>
          </a:xfrm>
          <a:prstGeom prst="rect">
            <a:avLst/>
          </a:prstGeom>
        </p:spPr>
      </p:pic>
      <p:pic>
        <p:nvPicPr>
          <p:cNvPr id="10" name="Imagen 9">
            <a:extLst>
              <a:ext uri="{FF2B5EF4-FFF2-40B4-BE49-F238E27FC236}">
                <a16:creationId xmlns:a16="http://schemas.microsoft.com/office/drawing/2014/main" id="{F43CC56B-0875-FF49-0EF1-6CEF2251510D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9964" y="7761568"/>
            <a:ext cx="4394200" cy="7861300"/>
          </a:xfrm>
          <a:prstGeom prst="rect">
            <a:avLst/>
          </a:prstGeom>
        </p:spPr>
      </p:pic>
      <p:pic>
        <p:nvPicPr>
          <p:cNvPr id="2" name="Imagen 1">
            <a:extLst>
              <a:ext uri="{FF2B5EF4-FFF2-40B4-BE49-F238E27FC236}">
                <a16:creationId xmlns:a16="http://schemas.microsoft.com/office/drawing/2014/main" id="{55A697AD-CB43-9AEC-FBB6-659A88B338DD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6"/>
          <a:stretch>
            <a:fillRect/>
          </a:stretch>
        </p:blipFill>
        <p:spPr>
          <a:xfrm>
            <a:off x="-121312" y="16137602"/>
            <a:ext cx="13958624" cy="10727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1981366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s RRSS 1.potx" id="{84D1D93A-5A41-4FFE-92DF-9FCA2BFAA1A6}" vid="{A51231EF-79A2-412C-9BBE-6E3EE5F8A18F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4f3a9723-438e-4593-a576-f7333d0d378c" xsi:nil="true"/>
    <lcf76f155ced4ddcb4097134ff3c332f xmlns="b3328075-fa0c-4d50-85d2-1865c3df77ed">
      <Terms xmlns="http://schemas.microsoft.com/office/infopath/2007/PartnerControls"/>
    </lcf76f155ced4ddcb4097134ff3c332f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5F367C874063E74AA0FA110EAACF14E4" ma:contentTypeVersion="12" ma:contentTypeDescription="Crear nuevo documento." ma:contentTypeScope="" ma:versionID="577589f8a4b8af4418578c58ee65604a">
  <xsd:schema xmlns:xsd="http://www.w3.org/2001/XMLSchema" xmlns:xs="http://www.w3.org/2001/XMLSchema" xmlns:p="http://schemas.microsoft.com/office/2006/metadata/properties" xmlns:ns2="b3328075-fa0c-4d50-85d2-1865c3df77ed" xmlns:ns3="4f3a9723-438e-4593-a576-f7333d0d378c" targetNamespace="http://schemas.microsoft.com/office/2006/metadata/properties" ma:root="true" ma:fieldsID="edc6489cbbbdc700ce04a1ea026e2e55" ns2:_="" ns3:_="">
    <xsd:import namespace="b3328075-fa0c-4d50-85d2-1865c3df77ed"/>
    <xsd:import namespace="4f3a9723-438e-4593-a576-f7333d0d378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bjectDetectorVersion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3328075-fa0c-4d50-85d2-1865c3df77e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2" nillable="true" ma:taxonomy="true" ma:internalName="lcf76f155ced4ddcb4097134ff3c332f" ma:taxonomyFieldName="MediaServiceImageTags" ma:displayName="Etiquetas de imagen" ma:readOnly="false" ma:fieldId="{5cf76f15-5ced-4ddc-b409-7134ff3c332f}" ma:taxonomyMulti="true" ma:sspId="05e88ec3-9fe3-4c36-b54b-b0c9ca76411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f3a9723-438e-4593-a576-f7333d0d378c" elementFormDefault="qualified">
    <xsd:import namespace="http://schemas.microsoft.com/office/2006/documentManagement/types"/>
    <xsd:import namespace="http://schemas.microsoft.com/office/infopath/2007/PartnerControls"/>
    <xsd:element name="TaxCatchAll" ma:index="13" nillable="true" ma:displayName="Taxonomy Catch All Column" ma:hidden="true" ma:list="{853f8015-694a-4016-a9da-2bc87a0838f3}" ma:internalName="TaxCatchAll" ma:showField="CatchAllData" ma:web="4f3a9723-438e-4593-a576-f7333d0d378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17" nillable="true" ma:displayName="Compartido con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Detalles de uso compartido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ni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8D99EFCA-FEB6-4BF2-87D7-F62CD562C44A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A2A11F64-9DF7-4849-AD55-407A55AAD650}">
  <ds:schemaRefs>
    <ds:schemaRef ds:uri="http://schemas.microsoft.com/office/infopath/2007/PartnerControls"/>
    <ds:schemaRef ds:uri="http://purl.org/dc/elements/1.1/"/>
    <ds:schemaRef ds:uri="b3328075-fa0c-4d50-85d2-1865c3df77ed"/>
    <ds:schemaRef ds:uri="http://purl.org/dc/dcmitype/"/>
    <ds:schemaRef ds:uri="http://purl.org/dc/terms/"/>
    <ds:schemaRef ds:uri="http://www.w3.org/XML/1998/namespace"/>
    <ds:schemaRef ds:uri="http://schemas.microsoft.com/office/2006/metadata/properties"/>
    <ds:schemaRef ds:uri="http://schemas.openxmlformats.org/package/2006/metadata/core-properties"/>
    <ds:schemaRef ds:uri="http://schemas.microsoft.com/office/2006/documentManagement/types"/>
    <ds:schemaRef ds:uri="4f3a9723-438e-4593-a576-f7333d0d378c"/>
  </ds:schemaRefs>
</ds:datastoreItem>
</file>

<file path=customXml/itemProps3.xml><?xml version="1.0" encoding="utf-8"?>
<ds:datastoreItem xmlns:ds="http://schemas.openxmlformats.org/officeDocument/2006/customXml" ds:itemID="{37DE702B-3919-409E-ABF4-4E5415D40B0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b3328075-fa0c-4d50-85d2-1865c3df77ed"/>
    <ds:schemaRef ds:uri="4f3a9723-438e-4593-a576-f7333d0d378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Tema de Office</Template>
  <TotalTime>12</TotalTime>
  <Words>0</Words>
  <Application>Microsoft Macintosh PowerPoint</Application>
  <PresentationFormat>Personalizado</PresentationFormat>
  <Paragraphs>0</Paragraphs>
  <Slides>3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2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</vt:i4>
      </vt:variant>
    </vt:vector>
  </HeadingPairs>
  <TitlesOfParts>
    <vt:vector size="6" baseType="lpstr">
      <vt:lpstr>Arial</vt:lpstr>
      <vt:lpstr>Calibri</vt:lpstr>
      <vt:lpstr>Tema de Office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Paula Soto Cornejo</dc:creator>
  <cp:lastModifiedBy>Paula Soto Cornejo</cp:lastModifiedBy>
  <cp:revision>1</cp:revision>
  <dcterms:created xsi:type="dcterms:W3CDTF">2024-05-28T20:35:17Z</dcterms:created>
  <dcterms:modified xsi:type="dcterms:W3CDTF">2024-05-28T20:51:45Z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0x0101005F367C874063E74AA0FA110EAACF14E4</vt:lpwstr>
  </property>
</Properties>
</file>